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59" r:id="rId4"/>
    <p:sldId id="276" r:id="rId5"/>
    <p:sldId id="257" r:id="rId6"/>
    <p:sldId id="258" r:id="rId7"/>
    <p:sldId id="260" r:id="rId8"/>
    <p:sldId id="261" r:id="rId9"/>
    <p:sldId id="262" r:id="rId10"/>
    <p:sldId id="286" r:id="rId11"/>
    <p:sldId id="263" r:id="rId12"/>
    <p:sldId id="264" r:id="rId13"/>
    <p:sldId id="265" r:id="rId14"/>
    <p:sldId id="28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20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51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60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0240"/>
            <a:ext cx="9144000" cy="2434590"/>
          </a:xfrm>
        </p:spPr>
        <p:txBody>
          <a:bodyPr>
            <a:normAutofit/>
          </a:bodyPr>
          <a:lstStyle/>
          <a:p>
            <a:r>
              <a:rPr lang="es-CL" altLang="en-US" dirty="0"/>
              <a:t>NUEVAS NORMAS REGLAMENTO ENDURANCE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8655"/>
            <a:ext cx="9144000" cy="3464560"/>
          </a:xfrm>
        </p:spPr>
        <p:txBody>
          <a:bodyPr>
            <a:normAutofit/>
          </a:bodyPr>
          <a:lstStyle/>
          <a:p>
            <a:r>
              <a:rPr lang="es-ES" altLang="en-US" dirty="0"/>
              <a:t>Aplicadas hasta el 30 de Junio de 2020.</a:t>
            </a:r>
          </a:p>
          <a:p>
            <a:r>
              <a:rPr lang="es-ES" altLang="en-US" dirty="0"/>
              <a:t> Todos los jinetes, entrenadores y participantes en una carrera tienen la obligación de conocer el reglamento. </a:t>
            </a:r>
            <a:r>
              <a:rPr lang="es-CL" altLang="es-ES" dirty="0"/>
              <a:t>Ante cualquier sanción que se le aplique a un competidor los responsables ante la FEI son el jinete y el entrenador que están debidamente inscritos.</a:t>
            </a:r>
          </a:p>
        </p:txBody>
      </p:sp>
      <p:pic>
        <p:nvPicPr>
          <p:cNvPr id="4" name="Picture 3" descr="Fei-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0980" y="5213350"/>
            <a:ext cx="1589405" cy="13182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/>
              <a:t>        CLASIFICACION  CAMPEONATOS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6235" cy="435165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ym typeface="+mn-ea"/>
              </a:rPr>
              <a:t> </a:t>
            </a:r>
          </a:p>
          <a:p>
            <a:endParaRPr lang="en-US" dirty="0">
              <a:sym typeface="+mn-ea"/>
            </a:endParaRPr>
          </a:p>
          <a:p>
            <a:r>
              <a:rPr lang="en-US" dirty="0" err="1">
                <a:sym typeface="+mn-ea"/>
              </a:rPr>
              <a:t>Requerimiento</a:t>
            </a:r>
            <a:r>
              <a:rPr lang="en-US" dirty="0">
                <a:sym typeface="+mn-ea"/>
              </a:rPr>
              <a:t> para </a:t>
            </a:r>
            <a:r>
              <a:rPr lang="en-US" dirty="0" err="1">
                <a:sym typeface="+mn-ea"/>
              </a:rPr>
              <a:t>clasificación</a:t>
            </a:r>
            <a:r>
              <a:rPr lang="en-US" dirty="0">
                <a:sym typeface="+mn-ea"/>
              </a:rPr>
              <a:t> para </a:t>
            </a:r>
            <a:r>
              <a:rPr lang="en-US" dirty="0" err="1">
                <a:sym typeface="+mn-ea"/>
              </a:rPr>
              <a:t>Campeonatos</a:t>
            </a:r>
            <a:r>
              <a:rPr lang="en-US" dirty="0">
                <a:sym typeface="+mn-ea"/>
              </a:rPr>
              <a:t> CEI3* (</a:t>
            </a:r>
            <a:r>
              <a:rPr lang="en-US" dirty="0" err="1">
                <a:sym typeface="+mn-ea"/>
              </a:rPr>
              <a:t>adultos</a:t>
            </a:r>
            <a:r>
              <a:rPr lang="en-US" dirty="0">
                <a:sym typeface="+mn-ea"/>
              </a:rPr>
              <a:t>):  </a:t>
            </a:r>
            <a:endParaRPr lang="en-US" dirty="0"/>
          </a:p>
          <a:p>
            <a:r>
              <a:rPr lang="en-US" dirty="0">
                <a:sym typeface="+mn-ea"/>
              </a:rPr>
              <a:t> 2 </a:t>
            </a:r>
            <a:r>
              <a:rPr lang="en-US" dirty="0" err="1">
                <a:sym typeface="+mn-ea"/>
              </a:rPr>
              <a:t>carreras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exitosas</a:t>
            </a:r>
            <a:r>
              <a:rPr lang="en-US" dirty="0">
                <a:sym typeface="+mn-ea"/>
              </a:rPr>
              <a:t>   CEI3*, una de </a:t>
            </a:r>
            <a:r>
              <a:rPr lang="en-US" dirty="0" err="1">
                <a:sym typeface="+mn-ea"/>
              </a:rPr>
              <a:t>estas</a:t>
            </a:r>
            <a:r>
              <a:rPr lang="en-US" dirty="0">
                <a:sym typeface="+mn-ea"/>
              </a:rPr>
              <a:t> </a:t>
            </a:r>
            <a:r>
              <a:rPr lang="es-CL" altLang="en-US" dirty="0">
                <a:sym typeface="+mn-ea"/>
              </a:rPr>
              <a:t>como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binomio</a:t>
            </a:r>
            <a:r>
              <a:rPr lang="en-US" dirty="0">
                <a:sym typeface="+mn-ea"/>
              </a:rPr>
              <a:t> dentro del </a:t>
            </a:r>
            <a:r>
              <a:rPr lang="en-US" dirty="0" err="1">
                <a:sym typeface="+mn-ea"/>
              </a:rPr>
              <a:t>marco</a:t>
            </a:r>
            <a:r>
              <a:rPr lang="en-US" dirty="0">
                <a:sym typeface="+mn-ea"/>
              </a:rPr>
              <a:t> de </a:t>
            </a:r>
            <a:r>
              <a:rPr lang="en-US" dirty="0" err="1">
                <a:sym typeface="+mn-ea"/>
              </a:rPr>
              <a:t>tiempo</a:t>
            </a:r>
            <a:r>
              <a:rPr lang="en-US" dirty="0">
                <a:sym typeface="+mn-ea"/>
              </a:rPr>
              <a:t> de 24 </a:t>
            </a:r>
            <a:r>
              <a:rPr lang="en-US" dirty="0" err="1">
                <a:sym typeface="+mn-ea"/>
              </a:rPr>
              <a:t>meses</a:t>
            </a:r>
            <a:r>
              <a:rPr lang="en-US" dirty="0">
                <a:solidFill>
                  <a:srgbClr val="00B050"/>
                </a:solidFill>
                <a:sym typeface="+mn-ea"/>
              </a:rPr>
              <a:t> </a:t>
            </a:r>
            <a:endParaRPr lang="en-US" dirty="0"/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9805" y="5626100"/>
            <a:ext cx="213995" cy="5511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240486" cy="1325563"/>
          </a:xfrm>
        </p:spPr>
        <p:txBody>
          <a:bodyPr>
            <a:noAutofit/>
          </a:bodyPr>
          <a:lstStyle/>
          <a:p>
            <a:r>
              <a:rPr lang="en-US" sz="2800" b="1" dirty="0"/>
              <a:t>CONSECUENCIAS POR D</a:t>
            </a:r>
            <a:r>
              <a:rPr lang="es-CL" altLang="en-US" sz="2800" b="1" dirty="0"/>
              <a:t>ESCALIFICACIONES</a:t>
            </a:r>
            <a:r>
              <a:rPr lang="en-US" sz="2800" b="1" dirty="0"/>
              <a:t> REPETIDAS </a:t>
            </a:r>
            <a:br>
              <a:rPr lang="en-US" sz="2800" b="1" dirty="0"/>
            </a:br>
            <a:r>
              <a:rPr lang="en-US" sz="2800" b="1" dirty="0"/>
              <a:t>DE </a:t>
            </a:r>
            <a:r>
              <a:rPr lang="en-US" sz="2800" b="1" i="1" dirty="0"/>
              <a:t>FTQ y/o DSQ </a:t>
            </a:r>
            <a:r>
              <a:rPr lang="en-US" sz="2800" b="1" dirty="0"/>
              <a:t>CON PROMEDIOS DE VELOCIDAD </a:t>
            </a:r>
            <a:br>
              <a:rPr lang="en-US" sz="2800" b="1" dirty="0"/>
            </a:br>
            <a:r>
              <a:rPr lang="en-US" sz="2800" b="1" dirty="0"/>
              <a:t>SUPERIORES A </a:t>
            </a:r>
            <a:r>
              <a:rPr lang="en-US" sz="2800" b="1" i="1" dirty="0"/>
              <a:t>20 km/h. </a:t>
            </a:r>
            <a:r>
              <a:rPr lang="es-CL" altLang="en-US" sz="2800" b="1" i="1" dirty="0"/>
              <a:t>EN UN AÑO CALENDARIO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52197"/>
            <a:ext cx="8240486" cy="4351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Si un </a:t>
            </a:r>
            <a:r>
              <a:rPr lang="en-US" dirty="0" err="1"/>
              <a:t>jinete</a:t>
            </a:r>
            <a:r>
              <a:rPr lang="en-US" dirty="0"/>
              <a:t> o caballo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combinación</a:t>
            </a:r>
            <a:r>
              <a:rPr lang="en-US" dirty="0"/>
              <a:t>)  </a:t>
            </a:r>
            <a:r>
              <a:rPr lang="es-CL" altLang="en-US" dirty="0"/>
              <a:t>es eliminado</a:t>
            </a:r>
            <a:r>
              <a:rPr lang="en-US" dirty="0"/>
              <a:t> (FTQ) o </a:t>
            </a:r>
            <a:r>
              <a:rPr lang="es-CL" altLang="en-US" dirty="0"/>
              <a:t>también, d</a:t>
            </a:r>
            <a:r>
              <a:rPr lang="en-US" dirty="0" err="1"/>
              <a:t>escalificado</a:t>
            </a:r>
            <a:r>
              <a:rPr lang="en-US" dirty="0"/>
              <a:t> (DSQ)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s-CL" altLang="en-US" dirty="0"/>
              <a:t>dos o mas</a:t>
            </a:r>
            <a:r>
              <a:rPr lang="en-US" dirty="0"/>
              <a:t> </a:t>
            </a:r>
            <a:r>
              <a:rPr lang="en-US" dirty="0" err="1"/>
              <a:t>Competiciones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de un </a:t>
            </a:r>
            <a:r>
              <a:rPr lang="en-US" dirty="0" err="1"/>
              <a:t>período</a:t>
            </a:r>
            <a:r>
              <a:rPr lang="en-US" dirty="0"/>
              <a:t> de un </a:t>
            </a:r>
            <a:r>
              <a:rPr lang="en-US" dirty="0" err="1"/>
              <a:t>año</a:t>
            </a:r>
            <a:r>
              <a:rPr lang="en-US" dirty="0"/>
              <a:t>, y la </a:t>
            </a:r>
            <a:r>
              <a:rPr lang="en-US" dirty="0" err="1"/>
              <a:t>velocidad</a:t>
            </a:r>
            <a:r>
              <a:rPr lang="en-US" dirty="0"/>
              <a:t> </a:t>
            </a:r>
            <a:r>
              <a:rPr lang="en-US" dirty="0" err="1"/>
              <a:t>promedio</a:t>
            </a:r>
            <a:r>
              <a:rPr lang="en-US" dirty="0"/>
              <a:t> del </a:t>
            </a:r>
            <a:r>
              <a:rPr lang="en-US" dirty="0" err="1"/>
              <a:t>jinete</a:t>
            </a:r>
            <a:r>
              <a:rPr lang="en-US" dirty="0"/>
              <a:t> o caballo 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de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competiciones</a:t>
            </a:r>
            <a:r>
              <a:rPr lang="en-US" dirty="0"/>
              <a:t> </a:t>
            </a:r>
            <a:r>
              <a:rPr lang="en-US" dirty="0" err="1"/>
              <a:t>excedió</a:t>
            </a:r>
            <a:r>
              <a:rPr lang="en-US" dirty="0"/>
              <a:t> 20 km / hora, las </a:t>
            </a:r>
            <a:r>
              <a:rPr lang="en-US" dirty="0" err="1"/>
              <a:t>consecuencias</a:t>
            </a:r>
            <a:r>
              <a:rPr lang="en-US" dirty="0"/>
              <a:t> </a:t>
            </a:r>
            <a:r>
              <a:rPr lang="en-US" dirty="0" err="1"/>
              <a:t>establecidas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tabla</a:t>
            </a:r>
            <a:r>
              <a:rPr lang="en-US" dirty="0"/>
              <a:t> a </a:t>
            </a:r>
            <a:r>
              <a:rPr lang="en-US" dirty="0" err="1"/>
              <a:t>continuación</a:t>
            </a:r>
            <a:r>
              <a:rPr lang="en-US" dirty="0"/>
              <a:t> se </a:t>
            </a:r>
            <a:r>
              <a:rPr lang="en-US" dirty="0" err="1"/>
              <a:t>aplicarán</a:t>
            </a:r>
            <a:r>
              <a:rPr lang="en-US" dirty="0"/>
              <a:t> a </a:t>
            </a:r>
            <a:r>
              <a:rPr lang="es-CL" altLang="en-US" dirty="0"/>
              <a:t>j</a:t>
            </a:r>
            <a:r>
              <a:rPr lang="en-US" dirty="0" err="1"/>
              <a:t>inete</a:t>
            </a:r>
            <a:r>
              <a:rPr lang="en-US" dirty="0"/>
              <a:t> y caballo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cuestión </a:t>
            </a:r>
            <a:r>
              <a:rPr lang="es-CL" altLang="en-US" dirty="0" err="1"/>
              <a:t>para volver a participar en velocidad libre.</a:t>
            </a:r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158730" y="170815"/>
            <a:ext cx="1652270" cy="92900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 sz="3600"/>
              <a:t>CONSECUENCIAS POR DESCALIFICACIONES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8319770" cy="4540885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/>
              <a:t>Dos </a:t>
            </a:r>
            <a:r>
              <a:rPr lang="es-CL" altLang="en-US"/>
              <a:t>eliminaciones consecutivas  : debe terminar </a:t>
            </a:r>
            <a:r>
              <a:rPr lang="es-CL" altLang="en-US" b="1"/>
              <a:t>una</a:t>
            </a:r>
            <a:r>
              <a:rPr lang="es-CL" altLang="en-US"/>
              <a:t> carrera a velocidad restringida 18XH  para volver a competir en forma libre. </a:t>
            </a:r>
          </a:p>
          <a:p>
            <a:r>
              <a:rPr lang="es-CL" altLang="en-US"/>
              <a:t>T</a:t>
            </a:r>
            <a:r>
              <a:rPr lang="en-US"/>
              <a:t>res eliminaciones  consecutivas </a:t>
            </a:r>
            <a:r>
              <a:rPr lang="es-CL" altLang="en-US"/>
              <a:t>en un año debe terminar </a:t>
            </a:r>
            <a:r>
              <a:rPr lang="es-CL" altLang="en-US" b="1"/>
              <a:t>dos</a:t>
            </a:r>
            <a:r>
              <a:rPr lang="es-CL" altLang="en-US"/>
              <a:t> carreras a velocidad restringida 18XH  para volver a competir en forma libre.</a:t>
            </a:r>
            <a:endParaRPr lang="en-US"/>
          </a:p>
          <a:p>
            <a:endParaRPr lang="en-US" b="1"/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761730" y="365125"/>
            <a:ext cx="1898015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744220"/>
            <a:ext cx="9964420" cy="946785"/>
          </a:xfrm>
        </p:spPr>
        <p:txBody>
          <a:bodyPr/>
          <a:lstStyle/>
          <a:p>
            <a:r>
              <a:rPr lang="es-CL" altLang="en-US" sz="3600"/>
              <a:t>CONSECUENCIAS POR DESCALIFICACIONES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  <a:p>
            <a:r>
              <a:rPr lang="en-US"/>
              <a:t>Cuatro eliminaciones </a:t>
            </a:r>
            <a:r>
              <a:rPr lang="es-CL" altLang="en-US"/>
              <a:t>consecutivas</a:t>
            </a:r>
            <a:r>
              <a:rPr lang="en-US"/>
              <a:t>  por un nivel de calificación </a:t>
            </a:r>
            <a:r>
              <a:rPr lang="es-CL" altLang="en-US"/>
              <a:t>FTQ O DSQ</a:t>
            </a:r>
            <a:endParaRPr lang="en-US"/>
          </a:p>
          <a:p>
            <a:r>
              <a:rPr lang="en-US"/>
              <a:t>Se debe completar el nivel de estrella CEI de nuevo</a:t>
            </a:r>
            <a:r>
              <a:rPr lang="es-CL" altLang="en-US"/>
              <a:t>,</a:t>
            </a:r>
            <a:r>
              <a:rPr lang="en-US"/>
              <a:t> </a:t>
            </a:r>
            <a:r>
              <a:rPr lang="es-CL" altLang="en-US"/>
              <a:t>a </a:t>
            </a:r>
            <a:r>
              <a:rPr lang="en-US"/>
              <a:t> la velocidad restringida </a:t>
            </a:r>
            <a:r>
              <a:rPr lang="es-CL" altLang="en-US"/>
              <a:t>de</a:t>
            </a:r>
            <a:r>
              <a:rPr lang="en-US"/>
              <a:t> no más de 1</a:t>
            </a:r>
            <a:r>
              <a:rPr lang="es-CL" altLang="en-US"/>
              <a:t>6XH en dos carreras de 80km</a:t>
            </a:r>
            <a:r>
              <a:rPr lang="en-US"/>
              <a:t> </a:t>
            </a:r>
            <a:r>
              <a:rPr lang="es-CL" altLang="en-US"/>
              <a:t>habilitando de nuevo para volver a la categoría FEI en velocidad libre.</a:t>
            </a:r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24950" y="740410"/>
            <a:ext cx="1929765" cy="108521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744220"/>
            <a:ext cx="9964420" cy="946785"/>
          </a:xfrm>
        </p:spPr>
        <p:txBody>
          <a:bodyPr/>
          <a:lstStyle/>
          <a:p>
            <a:r>
              <a:rPr lang="es-CL" altLang="en-US" sz="3600"/>
              <a:t>CONSECUENCIAS POR DESCALIFICACIONES</a:t>
            </a:r>
            <a:endParaRPr lang="es-CL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</a:t>
            </a:r>
            <a:r>
              <a:rPr lang="es-CL" altLang="en-US"/>
              <a:t>inco eliminaciones consecutivas dentro de un año FTQ, o DSQ  el caballo se degrada a nivel de habilitación y debe completar de nuevo el proceso desde cero para acceder a la categoría CEI*</a:t>
            </a:r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24950" y="740410"/>
            <a:ext cx="1929765" cy="10852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</a:t>
            </a:r>
            <a:r>
              <a:rPr lang="es-CL" altLang="en-US"/>
              <a:t>LASIFICACIONES</a:t>
            </a:r>
            <a:r>
              <a:rPr lang="en-US"/>
              <a:t> DE EVENTOS </a:t>
            </a:r>
            <a:r>
              <a:rPr lang="es-CL" altLang="en-US"/>
              <a:t>FEI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Los CEI, CEIO y Campeonato se </a:t>
            </a:r>
            <a:r>
              <a:rPr lang="en-US" dirty="0" err="1"/>
              <a:t>dividieron</a:t>
            </a:r>
            <a:r>
              <a:rPr lang="en-US" dirty="0"/>
              <a:t> e</a:t>
            </a:r>
            <a:r>
              <a:rPr lang="es-CL" altLang="en-US" dirty="0"/>
              <a:t>n lo siguiente: </a:t>
            </a:r>
            <a:endParaRPr lang="en-US" dirty="0"/>
          </a:p>
          <a:p>
            <a:r>
              <a:rPr lang="es-CL" altLang="en-US" dirty="0"/>
              <a:t>CEI 1 </a:t>
            </a:r>
            <a:r>
              <a:rPr lang="en-US" dirty="0"/>
              <a:t>*: </a:t>
            </a:r>
            <a:r>
              <a:rPr lang="en-US" dirty="0" err="1"/>
              <a:t>Competiciones</a:t>
            </a:r>
            <a:r>
              <a:rPr lang="en-US" dirty="0"/>
              <a:t> entre100-119 km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día</a:t>
            </a:r>
            <a:r>
              <a:rPr lang="en-US" dirty="0"/>
              <a:t>.</a:t>
            </a:r>
          </a:p>
          <a:p>
            <a:r>
              <a:rPr lang="es-CL" altLang="en-US" dirty="0"/>
              <a:t>CEI 2 *</a:t>
            </a:r>
            <a:r>
              <a:rPr lang="en-US" dirty="0"/>
              <a:t>: </a:t>
            </a:r>
            <a:r>
              <a:rPr lang="en-US" dirty="0" err="1"/>
              <a:t>Competiciones</a:t>
            </a:r>
            <a:r>
              <a:rPr lang="en-US" dirty="0"/>
              <a:t> entre 120-139 km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día</a:t>
            </a:r>
            <a:r>
              <a:rPr lang="en-US" dirty="0"/>
              <a:t>, o entre70-89 km </a:t>
            </a:r>
            <a:r>
              <a:rPr lang="es-CL" altLang="en-US" dirty="0"/>
              <a:t>cada</a:t>
            </a:r>
            <a:r>
              <a:rPr lang="en-US" dirty="0"/>
              <a:t> </a:t>
            </a:r>
            <a:r>
              <a:rPr lang="en-US" dirty="0" err="1"/>
              <a:t>día</a:t>
            </a:r>
            <a:r>
              <a:rPr lang="es-CL" altLang="en-US" dirty="0" err="1"/>
              <a:t>,</a:t>
            </a:r>
            <a:r>
              <a:rPr lang="en-US" dirty="0"/>
              <a:t> </a:t>
            </a:r>
            <a:r>
              <a:rPr lang="es-CL" altLang="en-US" dirty="0"/>
              <a:t>o en </a:t>
            </a:r>
            <a:r>
              <a:rPr lang="en-US" dirty="0"/>
              <a:t> dos </a:t>
            </a:r>
            <a:r>
              <a:rPr lang="en-US" dirty="0" err="1"/>
              <a:t>días</a:t>
            </a:r>
            <a:r>
              <a:rPr lang="en-US" dirty="0"/>
              <a:t> .</a:t>
            </a:r>
          </a:p>
          <a:p>
            <a:r>
              <a:rPr lang="es-CL" altLang="en-US" dirty="0"/>
              <a:t>CEI </a:t>
            </a:r>
            <a:r>
              <a:rPr lang="en-US" dirty="0"/>
              <a:t>3 *: </a:t>
            </a:r>
            <a:r>
              <a:rPr lang="en-US" dirty="0" err="1"/>
              <a:t>Competiciones</a:t>
            </a:r>
            <a:r>
              <a:rPr lang="en-US" dirty="0"/>
              <a:t> entre 140-160 km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día</a:t>
            </a:r>
            <a:r>
              <a:rPr lang="en-US" dirty="0"/>
              <a:t>, o 90-100 km </a:t>
            </a:r>
            <a:r>
              <a:rPr lang="es-CL" altLang="en-US" dirty="0"/>
              <a:t>cada</a:t>
            </a:r>
            <a:r>
              <a:rPr lang="en-US" dirty="0"/>
              <a:t> </a:t>
            </a:r>
            <a:r>
              <a:rPr lang="en-US" dirty="0" err="1"/>
              <a:t>día</a:t>
            </a:r>
            <a:r>
              <a:rPr lang="es-CL" altLang="en-US" dirty="0" err="1"/>
              <a:t>,</a:t>
            </a:r>
            <a:r>
              <a:rPr lang="en-US" dirty="0"/>
              <a:t> </a:t>
            </a:r>
            <a:r>
              <a:rPr lang="es-CL" altLang="en-US" dirty="0"/>
              <a:t>o en </a:t>
            </a:r>
            <a:r>
              <a:rPr lang="en-US" dirty="0"/>
              <a:t> dos </a:t>
            </a:r>
            <a:r>
              <a:rPr lang="en-US" dirty="0" err="1"/>
              <a:t>días</a:t>
            </a:r>
            <a:r>
              <a:rPr lang="en-US" dirty="0"/>
              <a:t>, o 70-80 km </a:t>
            </a:r>
            <a:r>
              <a:rPr lang="es-CL" altLang="en-US" dirty="0"/>
              <a:t>cada</a:t>
            </a:r>
            <a:r>
              <a:rPr lang="en-US" dirty="0"/>
              <a:t> </a:t>
            </a:r>
            <a:r>
              <a:rPr lang="en-US" dirty="0" err="1"/>
              <a:t>día</a:t>
            </a:r>
            <a:r>
              <a:rPr lang="en-US" dirty="0"/>
              <a:t> 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tres</a:t>
            </a:r>
            <a:r>
              <a:rPr lang="en-US" dirty="0"/>
              <a:t> </a:t>
            </a:r>
            <a:r>
              <a:rPr lang="en-US" dirty="0" err="1"/>
              <a:t>días</a:t>
            </a:r>
            <a:r>
              <a:rPr lang="en-US" dirty="0"/>
              <a:t>. </a:t>
            </a:r>
          </a:p>
        </p:txBody>
      </p:sp>
      <p:pic>
        <p:nvPicPr>
          <p:cNvPr id="4" name="Picture 3" descr="Fei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9715" y="365125"/>
            <a:ext cx="1447800" cy="1097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/>
              <a:t>CIRCUITOS POR CATEGORIA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2645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altLang="en-US" dirty="0"/>
              <a:t>C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competición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el </a:t>
            </a:r>
            <a:r>
              <a:rPr lang="en-US" dirty="0" err="1"/>
              <a:t>siguiente</a:t>
            </a:r>
            <a:r>
              <a:rPr lang="en-US" dirty="0"/>
              <a:t> </a:t>
            </a:r>
            <a:r>
              <a:rPr lang="en-US" dirty="0" err="1"/>
              <a:t>número</a:t>
            </a:r>
            <a:r>
              <a:rPr lang="en-US" dirty="0"/>
              <a:t> </a:t>
            </a:r>
            <a:r>
              <a:rPr lang="en-US" u="sng" dirty="0" err="1"/>
              <a:t>mínimo</a:t>
            </a:r>
            <a:r>
              <a:rPr lang="en-US" dirty="0"/>
              <a:t> de </a:t>
            </a:r>
            <a:r>
              <a:rPr lang="en-US" dirty="0" err="1"/>
              <a:t>vueltas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en-US" dirty="0"/>
              <a:t>100 a 119 </a:t>
            </a:r>
            <a:r>
              <a:rPr lang="es-CL" dirty="0"/>
              <a:t>km</a:t>
            </a:r>
            <a:r>
              <a:rPr lang="es-CL" i="1" dirty="0"/>
              <a:t> </a:t>
            </a:r>
            <a:r>
              <a:rPr lang="es-CL" altLang="en-US" i="1" dirty="0"/>
              <a:t>CEI 1*</a:t>
            </a:r>
            <a:r>
              <a:rPr lang="en-US" i="1" dirty="0"/>
              <a:t> </a:t>
            </a:r>
            <a:r>
              <a:rPr lang="en-US" dirty="0"/>
              <a:t>: </a:t>
            </a:r>
            <a:r>
              <a:rPr lang="en-US" dirty="0" err="1"/>
              <a:t>tres</a:t>
            </a:r>
            <a:r>
              <a:rPr lang="en-US" dirty="0"/>
              <a:t> </a:t>
            </a:r>
            <a:r>
              <a:rPr lang="en-US" dirty="0" err="1"/>
              <a:t>vueltas</a:t>
            </a:r>
            <a:endParaRPr lang="en-US" dirty="0"/>
          </a:p>
          <a:p>
            <a:r>
              <a:rPr lang="en-US" dirty="0"/>
              <a:t>120 a 139 </a:t>
            </a:r>
            <a:r>
              <a:rPr lang="es-CL" dirty="0"/>
              <a:t>km </a:t>
            </a:r>
            <a:r>
              <a:rPr lang="es-CL" altLang="en-US" dirty="0"/>
              <a:t>CEI 2*</a:t>
            </a:r>
            <a:r>
              <a:rPr lang="en-US" dirty="0"/>
              <a:t> : </a:t>
            </a:r>
            <a:r>
              <a:rPr lang="en-US" dirty="0" err="1"/>
              <a:t>cuatro</a:t>
            </a:r>
            <a:r>
              <a:rPr lang="en-US" dirty="0"/>
              <a:t> </a:t>
            </a:r>
            <a:r>
              <a:rPr lang="en-US" dirty="0" err="1"/>
              <a:t>vueltas</a:t>
            </a:r>
            <a:endParaRPr lang="en-US" dirty="0"/>
          </a:p>
          <a:p>
            <a:r>
              <a:rPr lang="en-US" dirty="0"/>
              <a:t>140 a 160 km CEI 3* </a:t>
            </a:r>
            <a:r>
              <a:rPr lang="es-CL" altLang="en-US" dirty="0"/>
              <a:t>:</a:t>
            </a:r>
            <a:r>
              <a:rPr lang="en-US" dirty="0"/>
              <a:t> </a:t>
            </a:r>
            <a:r>
              <a:rPr lang="es-CL" altLang="en-US" dirty="0"/>
              <a:t>cinco</a:t>
            </a:r>
            <a:r>
              <a:rPr lang="en-US" dirty="0"/>
              <a:t> </a:t>
            </a:r>
            <a:r>
              <a:rPr lang="en-US" dirty="0" err="1"/>
              <a:t>vuelt</a:t>
            </a:r>
            <a:r>
              <a:rPr lang="es-CL" altLang="en-US" dirty="0"/>
              <a:t>as</a:t>
            </a:r>
            <a:r>
              <a:rPr lang="en-US" dirty="0"/>
              <a:t> </a:t>
            </a:r>
          </a:p>
          <a:p>
            <a:r>
              <a:rPr lang="en-US" dirty="0"/>
              <a:t>160 km </a:t>
            </a:r>
            <a:r>
              <a:rPr lang="es-CL" altLang="en-US" dirty="0"/>
              <a:t>3*</a:t>
            </a:r>
            <a:r>
              <a:rPr lang="en-US" dirty="0"/>
              <a:t> Championship </a:t>
            </a:r>
            <a:r>
              <a:rPr lang="es-CL" altLang="en-US" dirty="0"/>
              <a:t>:</a:t>
            </a:r>
            <a:r>
              <a:rPr lang="en-US" dirty="0"/>
              <a:t> </a:t>
            </a:r>
            <a:r>
              <a:rPr lang="es-CL" altLang="en-US" dirty="0"/>
              <a:t>seis</a:t>
            </a:r>
            <a:r>
              <a:rPr lang="en-US" dirty="0"/>
              <a:t> </a:t>
            </a:r>
            <a:r>
              <a:rPr lang="en-US" dirty="0" err="1"/>
              <a:t>vueltas</a:t>
            </a:r>
            <a:endParaRPr lang="en-US" dirty="0"/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02725" y="365125"/>
            <a:ext cx="1841500" cy="10991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Tiempos de descanso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156269" cy="4351338"/>
          </a:xfrm>
        </p:spPr>
        <p:txBody>
          <a:bodyPr>
            <a:normAutofit/>
          </a:bodyPr>
          <a:lstStyle/>
          <a:p>
            <a:r>
              <a:rPr lang="es-ES" altLang="en-US" dirty="0"/>
              <a:t>Los tiempos de descanso deben tener como mínimo un 1min. por cada km de cada vuelta. </a:t>
            </a:r>
          </a:p>
          <a:p>
            <a:r>
              <a:rPr lang="es-ES" altLang="en-US" dirty="0"/>
              <a:t>En la categorías CEI* y CEI** debe haber al menos un descanso obligado de 40 min en la etapa en que hay </a:t>
            </a:r>
            <a:r>
              <a:rPr lang="es-ES" altLang="en-US" dirty="0" err="1"/>
              <a:t>rechequeo</a:t>
            </a:r>
            <a:r>
              <a:rPr lang="es-ES" altLang="en-US" dirty="0"/>
              <a:t> obligatorio.</a:t>
            </a:r>
          </a:p>
          <a:p>
            <a:r>
              <a:rPr lang="es-ES" altLang="en-US" dirty="0"/>
              <a:t>En la categoría CEI*** el tiempo de descanso en la etapa del </a:t>
            </a:r>
            <a:r>
              <a:rPr lang="es-ES" altLang="en-US" dirty="0" err="1"/>
              <a:t>rechequeo</a:t>
            </a:r>
            <a:r>
              <a:rPr lang="es-ES" altLang="en-US" dirty="0"/>
              <a:t> obligatorio debe ser de 50 min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 dirty="0"/>
              <a:t>PESO  MÍNIMO JINETES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8122920" cy="4170226"/>
          </a:xfrm>
        </p:spPr>
        <p:txBody>
          <a:bodyPr>
            <a:normAutofit/>
          </a:bodyPr>
          <a:lstStyle/>
          <a:p>
            <a:r>
              <a:rPr lang="en-US" dirty="0"/>
              <a:t>Young Rider </a:t>
            </a:r>
            <a:r>
              <a:rPr lang="es-CL" altLang="en-US" dirty="0"/>
              <a:t>en </a:t>
            </a:r>
            <a:r>
              <a:rPr lang="en-US" dirty="0" err="1"/>
              <a:t>competiciones</a:t>
            </a:r>
            <a:r>
              <a:rPr lang="en-US" dirty="0"/>
              <a:t> y </a:t>
            </a:r>
            <a:r>
              <a:rPr lang="en-US" dirty="0" err="1"/>
              <a:t>campeonatos</a:t>
            </a:r>
            <a:r>
              <a:rPr lang="en-US" dirty="0"/>
              <a:t>: 60 kg.</a:t>
            </a:r>
          </a:p>
          <a:p>
            <a:endParaRPr lang="en-US" dirty="0"/>
          </a:p>
          <a:p>
            <a:r>
              <a:rPr lang="en-US" dirty="0"/>
              <a:t>Senior  </a:t>
            </a:r>
            <a:r>
              <a:rPr lang="en-US" dirty="0" err="1"/>
              <a:t>adultos</a:t>
            </a:r>
            <a:r>
              <a:rPr lang="en-US" dirty="0"/>
              <a:t> CEI 1</a:t>
            </a:r>
            <a:r>
              <a:rPr lang="en-US" dirty="0"/>
              <a:t>* y CEI 2* : </a:t>
            </a:r>
            <a:r>
              <a:rPr lang="en-US" dirty="0"/>
              <a:t>70 kg 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Senior  </a:t>
            </a:r>
            <a:r>
              <a:rPr lang="en-US" dirty="0" err="1"/>
              <a:t>adultos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3*: 75 kg    </a:t>
            </a:r>
          </a:p>
          <a:p>
            <a:endParaRPr lang="en-US" dirty="0"/>
          </a:p>
          <a:p>
            <a:r>
              <a:rPr lang="en-US" dirty="0"/>
              <a:t> Senior  </a:t>
            </a:r>
            <a:r>
              <a:rPr lang="en-US" dirty="0" err="1"/>
              <a:t>adultos</a:t>
            </a:r>
            <a:r>
              <a:rPr lang="en-US" dirty="0"/>
              <a:t> CEIO y </a:t>
            </a:r>
            <a:r>
              <a:rPr lang="en-US" dirty="0" err="1"/>
              <a:t>Campeonatos</a:t>
            </a:r>
            <a:r>
              <a:rPr lang="en-US" dirty="0"/>
              <a:t>: 75 kg</a:t>
            </a:r>
          </a:p>
          <a:p>
            <a:pPr marL="0" indent="0">
              <a:buNone/>
            </a:pPr>
            <a:r>
              <a:rPr lang="es-ES" altLang="en-US" dirty="0"/>
              <a:t>(panamericanos, mundiales, eventos especiales)</a:t>
            </a:r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806180" y="494030"/>
            <a:ext cx="2374265" cy="8477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/>
              <a:t> RETIROS O ELIMINACIONES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2928"/>
            <a:ext cx="10515600" cy="4351338"/>
          </a:xfrm>
        </p:spPr>
        <p:txBody>
          <a:bodyPr>
            <a:normAutofit fontScale="8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caballos </a:t>
            </a:r>
            <a:r>
              <a:rPr lang="en-US" dirty="0" err="1"/>
              <a:t>retirados</a:t>
            </a:r>
            <a:r>
              <a:rPr lang="en-US" dirty="0"/>
              <a:t> (</a:t>
            </a:r>
            <a:r>
              <a:rPr lang="en-US" dirty="0" err="1"/>
              <a:t>voluntariamente</a:t>
            </a:r>
            <a:r>
              <a:rPr lang="en-US" dirty="0"/>
              <a:t> o no) de la </a:t>
            </a:r>
            <a:r>
              <a:rPr lang="en-US" dirty="0" err="1"/>
              <a:t>competencia</a:t>
            </a:r>
            <a:r>
              <a:rPr lang="en-US" dirty="0"/>
              <a:t>,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presentarse</a:t>
            </a:r>
            <a:r>
              <a:rPr lang="en-US" dirty="0"/>
              <a:t> a </a:t>
            </a:r>
            <a:r>
              <a:rPr lang="en-US" dirty="0" err="1"/>
              <a:t>inspección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 sea a la </a:t>
            </a:r>
            <a:r>
              <a:rPr lang="en-US" dirty="0" err="1"/>
              <a:t>Comisión</a:t>
            </a:r>
            <a:r>
              <a:rPr lang="en-US" dirty="0"/>
              <a:t> </a:t>
            </a:r>
            <a:r>
              <a:rPr lang="en-US" dirty="0" err="1"/>
              <a:t>Veterinaria</a:t>
            </a:r>
            <a:r>
              <a:rPr lang="en-US" dirty="0"/>
              <a:t> FEI o al Panel </a:t>
            </a:r>
            <a:r>
              <a:rPr lang="en-US" dirty="0" err="1"/>
              <a:t>Veterinario</a:t>
            </a:r>
            <a:r>
              <a:rPr lang="en-US" dirty="0"/>
              <a:t> de </a:t>
            </a:r>
            <a:r>
              <a:rPr lang="en-US" dirty="0" err="1"/>
              <a:t>Tratamiento</a:t>
            </a:r>
            <a:r>
              <a:rPr lang="en-US" dirty="0"/>
              <a:t> FEI, </a:t>
            </a:r>
            <a:r>
              <a:rPr lang="en-US" dirty="0" err="1"/>
              <a:t>inmediatamente</a:t>
            </a:r>
            <a:r>
              <a:rPr lang="en-US" dirty="0"/>
              <a:t> </a:t>
            </a:r>
            <a:r>
              <a:rPr lang="en-US" dirty="0" err="1"/>
              <a:t>después</a:t>
            </a:r>
            <a:r>
              <a:rPr lang="en-US" dirty="0"/>
              <a:t> de</a:t>
            </a:r>
            <a:r>
              <a:rPr lang="es-CL" altLang="en-US" dirty="0"/>
              <a:t>l retiro </a:t>
            </a:r>
            <a:r>
              <a:rPr lang="en-US" dirty="0"/>
              <a:t>; a </a:t>
            </a:r>
            <a:r>
              <a:rPr lang="en-US" dirty="0" err="1"/>
              <a:t>menos</a:t>
            </a:r>
            <a:r>
              <a:rPr lang="en-US" dirty="0"/>
              <a:t> que el </a:t>
            </a:r>
            <a:r>
              <a:rPr lang="en-US" dirty="0" err="1"/>
              <a:t>Presidente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</a:t>
            </a:r>
            <a:r>
              <a:rPr lang="en-US" dirty="0" err="1"/>
              <a:t>Veterinaria</a:t>
            </a:r>
            <a:r>
              <a:rPr lang="en-US" dirty="0"/>
              <a:t>, </a:t>
            </a:r>
            <a:r>
              <a:rPr lang="es-CL" dirty="0"/>
              <a:t>o</a:t>
            </a:r>
            <a:r>
              <a:rPr lang="es-CL" altLang="en-US" dirty="0"/>
              <a:t> </a:t>
            </a:r>
            <a:r>
              <a:rPr lang="en-US" dirty="0"/>
              <a:t> el </a:t>
            </a:r>
            <a:r>
              <a:rPr lang="en-US" dirty="0" err="1"/>
              <a:t>Presidente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</a:t>
            </a:r>
            <a:r>
              <a:rPr lang="en-US" dirty="0" err="1"/>
              <a:t>Veterinaria</a:t>
            </a:r>
            <a:r>
              <a:rPr lang="en-US" dirty="0"/>
              <a:t> de </a:t>
            </a:r>
            <a:r>
              <a:rPr lang="en-US" dirty="0" err="1"/>
              <a:t>Tratamiento</a:t>
            </a:r>
            <a:r>
              <a:rPr lang="en-US" dirty="0"/>
              <a:t> y </a:t>
            </a:r>
            <a:r>
              <a:rPr lang="es-ES" altLang="en-US" dirty="0"/>
              <a:t>Veterinario Extranjero lo envíen directo al hospital veterinario.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s-CL" altLang="en-US" dirty="0"/>
              <a:t>Si lo estima necesario el </a:t>
            </a:r>
            <a:r>
              <a:rPr lang="en-US" dirty="0"/>
              <a:t> </a:t>
            </a:r>
            <a:r>
              <a:rPr lang="en-US" dirty="0" err="1"/>
              <a:t>delegado</a:t>
            </a:r>
            <a:r>
              <a:rPr lang="en-US" dirty="0"/>
              <a:t> </a:t>
            </a:r>
            <a:r>
              <a:rPr lang="en-US" dirty="0" err="1"/>
              <a:t>veterinario</a:t>
            </a:r>
            <a:r>
              <a:rPr lang="en-US" dirty="0"/>
              <a:t> </a:t>
            </a:r>
            <a:r>
              <a:rPr lang="en-US" dirty="0" err="1"/>
              <a:t>permite</a:t>
            </a:r>
            <a:r>
              <a:rPr lang="en-US" dirty="0"/>
              <a:t> la </a:t>
            </a:r>
            <a:r>
              <a:rPr lang="en-US" dirty="0" err="1"/>
              <a:t>transferencia</a:t>
            </a:r>
            <a:r>
              <a:rPr lang="en-US" dirty="0"/>
              <a:t> </a:t>
            </a:r>
            <a:r>
              <a:rPr lang="en-US" dirty="0" err="1"/>
              <a:t>inmediata</a:t>
            </a:r>
            <a:r>
              <a:rPr lang="en-US" dirty="0"/>
              <a:t> del caballo del </a:t>
            </a:r>
            <a:r>
              <a:rPr lang="en-US" dirty="0" err="1"/>
              <a:t>lugar</a:t>
            </a:r>
            <a:r>
              <a:rPr lang="en-US" dirty="0"/>
              <a:t> (base)  a un </a:t>
            </a:r>
            <a:r>
              <a:rPr lang="en-US" dirty="0" err="1"/>
              <a:t>centro</a:t>
            </a:r>
            <a:r>
              <a:rPr lang="en-US" dirty="0"/>
              <a:t> de </a:t>
            </a:r>
            <a:r>
              <a:rPr lang="en-US" dirty="0" err="1"/>
              <a:t>tratamiento</a:t>
            </a:r>
            <a:r>
              <a:rPr lang="en-US" dirty="0"/>
              <a:t> </a:t>
            </a:r>
            <a:r>
              <a:rPr lang="en-US" dirty="0" err="1"/>
              <a:t>autorizado</a:t>
            </a:r>
            <a:r>
              <a:rPr lang="en-US" dirty="0"/>
              <a:t> </a:t>
            </a:r>
            <a:r>
              <a:rPr lang="en-US" dirty="0" err="1"/>
              <a:t>previamente</a:t>
            </a:r>
            <a:r>
              <a:rPr lang="en-US" dirty="0"/>
              <a:t> y los </a:t>
            </a:r>
            <a:r>
              <a:rPr lang="en-US" dirty="0" err="1"/>
              <a:t>registros</a:t>
            </a:r>
            <a:r>
              <a:rPr lang="en-US" dirty="0"/>
              <a:t> </a:t>
            </a:r>
            <a:r>
              <a:rPr lang="en-US" dirty="0" err="1"/>
              <a:t>veterinarios</a:t>
            </a:r>
            <a:r>
              <a:rPr lang="en-US" dirty="0"/>
              <a:t> del caballo (</a:t>
            </a:r>
            <a:r>
              <a:rPr lang="en-US" dirty="0" err="1"/>
              <a:t>tarjeta</a:t>
            </a:r>
            <a:r>
              <a:rPr lang="en-US" dirty="0"/>
              <a:t>) se </a:t>
            </a:r>
            <a:r>
              <a:rPr lang="en-US" dirty="0" err="1"/>
              <a:t>actualizan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consecuencia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El </a:t>
            </a:r>
            <a:r>
              <a:rPr lang="en-US" dirty="0" err="1"/>
              <a:t>incumplimiento</a:t>
            </a:r>
            <a:r>
              <a:rPr lang="en-US" dirty="0"/>
              <a:t> de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Artículo</a:t>
            </a:r>
            <a:r>
              <a:rPr lang="en-US" dirty="0"/>
              <a:t> </a:t>
            </a:r>
            <a:r>
              <a:rPr lang="en-US" dirty="0" err="1"/>
              <a:t>dará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resultado</a:t>
            </a:r>
            <a:r>
              <a:rPr lang="en-US" dirty="0"/>
              <a:t> (1) la </a:t>
            </a:r>
            <a:r>
              <a:rPr lang="en-US" dirty="0" err="1"/>
              <a:t>emisión</a:t>
            </a:r>
            <a:r>
              <a:rPr lang="en-US" dirty="0"/>
              <a:t> de una </a:t>
            </a:r>
            <a:r>
              <a:rPr lang="en-US" dirty="0" err="1"/>
              <a:t>Tarjeta</a:t>
            </a:r>
            <a:r>
              <a:rPr lang="en-US" dirty="0"/>
              <a:t> de </a:t>
            </a:r>
            <a:r>
              <a:rPr lang="en-US" dirty="0" err="1"/>
              <a:t>Advertencia</a:t>
            </a:r>
            <a:r>
              <a:rPr lang="en-US" dirty="0"/>
              <a:t> Amarilla para el </a:t>
            </a:r>
            <a:r>
              <a:rPr lang="en-US" dirty="0" err="1"/>
              <a:t>jinete</a:t>
            </a:r>
            <a:r>
              <a:rPr lang="en-US" dirty="0"/>
              <a:t> y el </a:t>
            </a:r>
            <a:r>
              <a:rPr lang="en-US" dirty="0" err="1"/>
              <a:t>entrenador</a:t>
            </a:r>
            <a:r>
              <a:rPr lang="en-US" dirty="0"/>
              <a:t>, (2) la </a:t>
            </a:r>
            <a:r>
              <a:rPr lang="en-US" dirty="0" err="1"/>
              <a:t>descalificación</a:t>
            </a:r>
            <a:r>
              <a:rPr lang="en-US" dirty="0"/>
              <a:t> del </a:t>
            </a:r>
            <a:r>
              <a:rPr lang="en-US" dirty="0" err="1"/>
              <a:t>binomio</a:t>
            </a:r>
            <a:r>
              <a:rPr lang="en-US" dirty="0"/>
              <a:t> , (3) la </a:t>
            </a:r>
            <a:r>
              <a:rPr lang="en-US" dirty="0" err="1"/>
              <a:t>imposición</a:t>
            </a:r>
            <a:r>
              <a:rPr lang="en-US" dirty="0"/>
              <a:t> de un </a:t>
            </a:r>
            <a:r>
              <a:rPr lang="en-US" dirty="0" err="1"/>
              <a:t>período</a:t>
            </a:r>
            <a:r>
              <a:rPr lang="en-US" dirty="0"/>
              <a:t> </a:t>
            </a:r>
            <a:r>
              <a:rPr lang="en-US" dirty="0" err="1"/>
              <a:t>obligatorio</a:t>
            </a:r>
            <a:r>
              <a:rPr lang="en-US" dirty="0"/>
              <a:t> de 60 </a:t>
            </a:r>
            <a:r>
              <a:rPr lang="en-US" dirty="0" err="1"/>
              <a:t>días</a:t>
            </a:r>
            <a:r>
              <a:rPr lang="en-US" dirty="0"/>
              <a:t> </a:t>
            </a:r>
            <a:r>
              <a:rPr lang="en-US" dirty="0" err="1"/>
              <a:t>fuera</a:t>
            </a:r>
            <a:r>
              <a:rPr lang="en-US" dirty="0"/>
              <a:t> de </a:t>
            </a:r>
            <a:r>
              <a:rPr lang="en-US" dirty="0" err="1"/>
              <a:t>competición</a:t>
            </a:r>
            <a:r>
              <a:rPr lang="en-US" dirty="0"/>
              <a:t> para el Caballo y (4) </a:t>
            </a:r>
            <a:r>
              <a:rPr lang="en-US" dirty="0" err="1"/>
              <a:t>los</a:t>
            </a:r>
            <a:r>
              <a:rPr lang="en-US" dirty="0"/>
              <a:t> puntos de </a:t>
            </a:r>
            <a:r>
              <a:rPr lang="en-US" dirty="0" err="1"/>
              <a:t>penalización</a:t>
            </a:r>
            <a:r>
              <a:rPr lang="en-US" dirty="0"/>
              <a:t> </a:t>
            </a:r>
            <a:r>
              <a:rPr lang="en-US" dirty="0" err="1"/>
              <a:t>establecidos</a:t>
            </a:r>
            <a:r>
              <a:rPr lang="es-CL" altLang="en-US" dirty="0"/>
              <a:t>.</a:t>
            </a:r>
          </a:p>
        </p:txBody>
      </p:sp>
      <p:pic>
        <p:nvPicPr>
          <p:cNvPr id="4" name="Picture 3" descr="Fei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7690" y="365125"/>
            <a:ext cx="1589405" cy="13182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/>
              <a:t>TIEMPOS DE PRESENTACION Y PULSACIONES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 </a:t>
            </a:r>
            <a:r>
              <a:rPr lang="en-US" sz="2900" dirty="0"/>
              <a:t>Los </a:t>
            </a:r>
            <a:r>
              <a:rPr lang="en-US" sz="2900" dirty="0" err="1"/>
              <a:t>límites</a:t>
            </a:r>
            <a:r>
              <a:rPr lang="en-US" sz="2900" dirty="0"/>
              <a:t> de </a:t>
            </a:r>
            <a:r>
              <a:rPr lang="en-US" sz="2900" dirty="0" err="1"/>
              <a:t>tiempo</a:t>
            </a:r>
            <a:r>
              <a:rPr lang="en-US" sz="2900" dirty="0"/>
              <a:t> de </a:t>
            </a:r>
            <a:r>
              <a:rPr lang="en-US" sz="2900" dirty="0" err="1"/>
              <a:t>presentación</a:t>
            </a:r>
            <a:r>
              <a:rPr lang="en-US" sz="2900" dirty="0"/>
              <a:t> </a:t>
            </a:r>
            <a:r>
              <a:rPr lang="en-US" sz="2900" dirty="0" err="1"/>
              <a:t>comienzan</a:t>
            </a:r>
            <a:r>
              <a:rPr lang="en-US" sz="2900" dirty="0"/>
              <a:t> a </a:t>
            </a:r>
            <a:r>
              <a:rPr lang="en-US" sz="2900" dirty="0" err="1"/>
              <a:t>contar</a:t>
            </a:r>
            <a:r>
              <a:rPr lang="en-US" sz="2900" dirty="0"/>
              <a:t> </a:t>
            </a:r>
            <a:r>
              <a:rPr lang="en-US" sz="2900" dirty="0" err="1"/>
              <a:t>desde</a:t>
            </a:r>
            <a:r>
              <a:rPr lang="en-US" sz="2900" dirty="0"/>
              <a:t> el </a:t>
            </a:r>
            <a:r>
              <a:rPr lang="en-US" sz="2900" dirty="0" err="1"/>
              <a:t>momento</a:t>
            </a:r>
            <a:r>
              <a:rPr lang="en-US" sz="2900" dirty="0"/>
              <a:t> </a:t>
            </a:r>
            <a:r>
              <a:rPr lang="en-US" sz="2900" dirty="0" err="1"/>
              <a:t>en</a:t>
            </a:r>
            <a:r>
              <a:rPr lang="en-US" sz="2900" dirty="0"/>
              <a:t> que el </a:t>
            </a:r>
            <a:r>
              <a:rPr lang="en-US" sz="2900" dirty="0" err="1"/>
              <a:t>binomio</a:t>
            </a:r>
            <a:r>
              <a:rPr lang="en-US" sz="2900" dirty="0"/>
              <a:t> </a:t>
            </a:r>
            <a:r>
              <a:rPr lang="en-US" sz="2900" dirty="0" err="1"/>
              <a:t>cruza</a:t>
            </a:r>
            <a:r>
              <a:rPr lang="en-US" sz="2900" dirty="0"/>
              <a:t> la </a:t>
            </a:r>
            <a:r>
              <a:rPr lang="en-US" sz="2900" dirty="0" err="1"/>
              <a:t>línea</a:t>
            </a:r>
            <a:r>
              <a:rPr lang="en-US" sz="2900" dirty="0"/>
              <a:t> final de una </a:t>
            </a:r>
            <a:r>
              <a:rPr lang="en-US" sz="2900" dirty="0" err="1"/>
              <a:t>vuelta</a:t>
            </a:r>
            <a:r>
              <a:rPr lang="en-US" sz="2900" dirty="0"/>
              <a:t>  y se </a:t>
            </a:r>
            <a:r>
              <a:rPr lang="en-US" sz="2900" dirty="0" err="1"/>
              <a:t>detiene</a:t>
            </a:r>
            <a:r>
              <a:rPr lang="en-US" sz="2900" dirty="0"/>
              <a:t> </a:t>
            </a:r>
            <a:r>
              <a:rPr lang="en-US" sz="2900" dirty="0" err="1"/>
              <a:t>cuando</a:t>
            </a:r>
            <a:r>
              <a:rPr lang="en-US" sz="2900" dirty="0"/>
              <a:t> el caballo </a:t>
            </a:r>
            <a:r>
              <a:rPr lang="en-US" sz="2900" dirty="0" err="1"/>
              <a:t>cruza</a:t>
            </a:r>
            <a:r>
              <a:rPr lang="en-US" sz="2900" dirty="0"/>
              <a:t> la </a:t>
            </a:r>
            <a:r>
              <a:rPr lang="en-US" sz="2900" dirty="0" err="1"/>
              <a:t>línea</a:t>
            </a:r>
            <a:r>
              <a:rPr lang="en-US" sz="2900" dirty="0"/>
              <a:t> </a:t>
            </a:r>
            <a:r>
              <a:rPr lang="en-US" sz="2900" dirty="0" err="1"/>
              <a:t>hacia</a:t>
            </a:r>
            <a:r>
              <a:rPr lang="en-US" sz="2900" dirty="0"/>
              <a:t> el </a:t>
            </a:r>
            <a:r>
              <a:rPr lang="en-US" sz="2900" dirty="0" err="1"/>
              <a:t>área</a:t>
            </a:r>
            <a:r>
              <a:rPr lang="en-US" sz="2900" dirty="0"/>
              <a:t> de </a:t>
            </a:r>
            <a:r>
              <a:rPr lang="en-US" sz="2900" dirty="0" err="1"/>
              <a:t>exámen</a:t>
            </a:r>
            <a:r>
              <a:rPr lang="en-US" sz="2900" dirty="0"/>
              <a:t> </a:t>
            </a:r>
            <a:r>
              <a:rPr lang="en-US" sz="2900" dirty="0" err="1"/>
              <a:t>veterinario</a:t>
            </a:r>
            <a:r>
              <a:rPr lang="en-US" sz="2900" dirty="0"/>
              <a:t> (</a:t>
            </a:r>
            <a:r>
              <a:rPr lang="en-US" sz="2900" dirty="0" err="1"/>
              <a:t>si</a:t>
            </a:r>
            <a:r>
              <a:rPr lang="en-US" sz="2900" dirty="0"/>
              <a:t> el  caballo debe </a:t>
            </a:r>
            <a:r>
              <a:rPr lang="en-US" sz="2900" dirty="0" err="1"/>
              <a:t>someterse</a:t>
            </a:r>
            <a:r>
              <a:rPr lang="en-US" sz="2900" dirty="0"/>
              <a:t> a una </a:t>
            </a:r>
            <a:r>
              <a:rPr lang="en-US" sz="2900" dirty="0" err="1"/>
              <a:t>reinspección</a:t>
            </a:r>
            <a:r>
              <a:rPr lang="en-US" sz="2900" dirty="0"/>
              <a:t> de la </a:t>
            </a:r>
            <a:r>
              <a:rPr lang="en-US" sz="2900" dirty="0" err="1"/>
              <a:t>frecuencia</a:t>
            </a:r>
            <a:r>
              <a:rPr lang="en-US" sz="2900" dirty="0"/>
              <a:t> </a:t>
            </a:r>
            <a:r>
              <a:rPr lang="en-US" sz="2900" dirty="0" err="1"/>
              <a:t>cardíaca</a:t>
            </a:r>
            <a:r>
              <a:rPr lang="en-US" sz="2900" dirty="0"/>
              <a:t>, el </a:t>
            </a:r>
            <a:r>
              <a:rPr lang="en-US" sz="2900" dirty="0" err="1"/>
              <a:t>límite</a:t>
            </a:r>
            <a:r>
              <a:rPr lang="en-US" sz="2900" dirty="0"/>
              <a:t> de </a:t>
            </a:r>
            <a:r>
              <a:rPr lang="en-US" sz="2900" dirty="0" err="1"/>
              <a:t>tiempo</a:t>
            </a:r>
            <a:r>
              <a:rPr lang="en-US" sz="2900" dirty="0"/>
              <a:t> de </a:t>
            </a:r>
            <a:r>
              <a:rPr lang="en-US" sz="2900" dirty="0" err="1"/>
              <a:t>presentación</a:t>
            </a:r>
            <a:r>
              <a:rPr lang="en-US" sz="2900" dirty="0"/>
              <a:t> </a:t>
            </a:r>
            <a:r>
              <a:rPr lang="en-US" sz="2900" dirty="0" err="1"/>
              <a:t>continuará</a:t>
            </a:r>
            <a:r>
              <a:rPr lang="en-US" sz="2900" dirty="0"/>
              <a:t> </a:t>
            </a:r>
            <a:r>
              <a:rPr lang="en-US" sz="2900" dirty="0" err="1"/>
              <a:t>contando</a:t>
            </a:r>
            <a:r>
              <a:rPr lang="en-US" sz="2900" dirty="0"/>
              <a:t> </a:t>
            </a:r>
            <a:r>
              <a:rPr lang="en-US" sz="2900" dirty="0" err="1"/>
              <a:t>desde</a:t>
            </a:r>
            <a:r>
              <a:rPr lang="en-US" sz="2900" dirty="0"/>
              <a:t> que el caballo </a:t>
            </a:r>
            <a:r>
              <a:rPr lang="es-ES" altLang="en-US" sz="2900" dirty="0"/>
              <a:t>ingresa al área veterinaria).</a:t>
            </a:r>
            <a:r>
              <a:rPr lang="en-US" sz="2900" dirty="0"/>
              <a:t> </a:t>
            </a:r>
            <a:r>
              <a:rPr lang="es-CL" altLang="en-US" sz="2900" dirty="0"/>
              <a:t>Salvo en la última vuelta dónde el tiempo límite desde el cruce de la línea de llegada es de 20 min y no hay una segunda oportunidad de revisión. </a:t>
            </a:r>
            <a:endParaRPr lang="en-US" sz="2900" dirty="0"/>
          </a:p>
          <a:p>
            <a:pPr lvl="1"/>
            <a:r>
              <a:rPr lang="es-CL" altLang="en-US" sz="2900" dirty="0"/>
              <a:t>64 latidos en </a:t>
            </a:r>
            <a:r>
              <a:rPr lang="es-CL" altLang="en-US" sz="2900" i="1" dirty="0"/>
              <a:t>15 min </a:t>
            </a:r>
            <a:r>
              <a:rPr lang="es-CL" altLang="en-US" sz="2900" dirty="0"/>
              <a:t>para cualquier vuelta (excepto la final)</a:t>
            </a:r>
          </a:p>
          <a:p>
            <a:pPr lvl="1"/>
            <a:r>
              <a:rPr lang="es-CL" altLang="en-US" sz="2900" dirty="0"/>
              <a:t>64 latidos en </a:t>
            </a:r>
            <a:r>
              <a:rPr lang="es-CL" altLang="en-US" sz="2900" i="1" dirty="0"/>
              <a:t>20 min </a:t>
            </a:r>
            <a:r>
              <a:rPr lang="es-CL" altLang="en-US" sz="2900" dirty="0"/>
              <a:t>para la vuelta final.</a:t>
            </a:r>
          </a:p>
          <a:p>
            <a:r>
              <a:rPr lang="es-CL" altLang="en-US" sz="2900" dirty="0"/>
              <a:t>Los</a:t>
            </a:r>
            <a:r>
              <a:rPr lang="en-US" sz="2900" dirty="0"/>
              <a:t> Caballos que se </a:t>
            </a:r>
            <a:r>
              <a:rPr lang="en-US" sz="2900" dirty="0" err="1"/>
              <a:t>presentan</a:t>
            </a:r>
            <a:r>
              <a:rPr lang="en-US" sz="2900" dirty="0"/>
              <a:t> </a:t>
            </a:r>
            <a:r>
              <a:rPr lang="en-US" sz="2900" dirty="0" err="1"/>
              <a:t>en</a:t>
            </a:r>
            <a:r>
              <a:rPr lang="en-US" sz="2900" dirty="0"/>
              <a:t> el </a:t>
            </a:r>
            <a:r>
              <a:rPr lang="en-US" sz="2900" dirty="0" err="1"/>
              <a:t>área</a:t>
            </a:r>
            <a:r>
              <a:rPr lang="en-US" sz="2900" dirty="0"/>
              <a:t> de </a:t>
            </a:r>
            <a:r>
              <a:rPr lang="en-US" sz="2900" dirty="0" err="1"/>
              <a:t>veterinaria</a:t>
            </a:r>
            <a:r>
              <a:rPr lang="en-US" sz="2900" dirty="0"/>
              <a:t> con una </a:t>
            </a:r>
            <a:r>
              <a:rPr lang="en-US" sz="2900" dirty="0" err="1"/>
              <a:t>frecuencia</a:t>
            </a:r>
            <a:r>
              <a:rPr lang="en-US" sz="2900" dirty="0"/>
              <a:t> </a:t>
            </a:r>
            <a:r>
              <a:rPr lang="en-US" sz="2900" dirty="0" err="1"/>
              <a:t>cardíaca</a:t>
            </a:r>
            <a:r>
              <a:rPr lang="en-US" sz="2900" dirty="0"/>
              <a:t> mayor de 68 </a:t>
            </a:r>
            <a:r>
              <a:rPr lang="en-US" sz="2900" dirty="0" err="1"/>
              <a:t>latidos</a:t>
            </a:r>
            <a:r>
              <a:rPr lang="en-US" sz="2900" dirty="0"/>
              <a:t> por </a:t>
            </a:r>
            <a:r>
              <a:rPr lang="en-US" sz="2900" dirty="0" err="1"/>
              <a:t>minuto</a:t>
            </a:r>
            <a:r>
              <a:rPr lang="en-US" sz="2900" dirty="0"/>
              <a:t> </a:t>
            </a:r>
            <a:r>
              <a:rPr lang="en-US" sz="2900" dirty="0" err="1"/>
              <a:t>en</a:t>
            </a:r>
            <a:r>
              <a:rPr lang="en-US" sz="2900" dirty="0"/>
              <a:t> la </a:t>
            </a:r>
            <a:r>
              <a:rPr lang="en-US" sz="2900" dirty="0" err="1"/>
              <a:t>primera</a:t>
            </a:r>
            <a:r>
              <a:rPr lang="en-US" sz="2900" dirty="0"/>
              <a:t> </a:t>
            </a:r>
            <a:r>
              <a:rPr lang="en-US" sz="2900" dirty="0" err="1"/>
              <a:t>presentación</a:t>
            </a:r>
            <a:r>
              <a:rPr lang="en-US" sz="2900" dirty="0"/>
              <a:t> </a:t>
            </a:r>
            <a:r>
              <a:rPr lang="es-CL" altLang="en-US" sz="2900" dirty="0"/>
              <a:t>o en  cualquier recorrido (vuelta)</a:t>
            </a:r>
            <a:r>
              <a:rPr lang="en-US" sz="2900" dirty="0"/>
              <a:t> debe pasar una </a:t>
            </a:r>
            <a:r>
              <a:rPr lang="en-US" sz="2900" dirty="0" err="1"/>
              <a:t>reinspección</a:t>
            </a:r>
            <a:r>
              <a:rPr lang="en-US" sz="2900" dirty="0"/>
              <a:t> de </a:t>
            </a:r>
            <a:r>
              <a:rPr lang="en-US" sz="2900" dirty="0" err="1"/>
              <a:t>frecuencia</a:t>
            </a:r>
            <a:r>
              <a:rPr lang="en-US" sz="2900" dirty="0"/>
              <a:t> </a:t>
            </a:r>
            <a:r>
              <a:rPr lang="en-US" sz="2900" dirty="0" err="1"/>
              <a:t>cardíaca</a:t>
            </a:r>
            <a:r>
              <a:rPr lang="en-US" sz="2900" dirty="0"/>
              <a:t> y una </a:t>
            </a:r>
            <a:r>
              <a:rPr lang="en-US" sz="2900" dirty="0" err="1"/>
              <a:t>reinspección</a:t>
            </a:r>
            <a:r>
              <a:rPr lang="en-US" sz="2900" dirty="0"/>
              <a:t> </a:t>
            </a:r>
            <a:r>
              <a:rPr lang="en-US" sz="2900" dirty="0" err="1"/>
              <a:t>obligatoria</a:t>
            </a:r>
            <a:r>
              <a:rPr lang="en-US" sz="2900" dirty="0"/>
              <a:t> antes de que se le </a:t>
            </a:r>
            <a:r>
              <a:rPr lang="en-US" sz="2900" dirty="0" err="1"/>
              <a:t>permita</a:t>
            </a:r>
            <a:r>
              <a:rPr lang="en-US" sz="2900" dirty="0"/>
              <a:t> </a:t>
            </a:r>
            <a:r>
              <a:rPr lang="en-US" sz="2900" dirty="0" err="1"/>
              <a:t>iniciar</a:t>
            </a:r>
            <a:r>
              <a:rPr lang="en-US" sz="2900" dirty="0"/>
              <a:t> el </a:t>
            </a:r>
            <a:r>
              <a:rPr lang="en-US" sz="2900" dirty="0" err="1"/>
              <a:t>próximo</a:t>
            </a:r>
            <a:r>
              <a:rPr lang="en-US" sz="2900" dirty="0"/>
              <a:t> </a:t>
            </a:r>
            <a:r>
              <a:rPr lang="es-CL" altLang="en-US" sz="2900" dirty="0"/>
              <a:t>recorrido.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REQUERIMIENTOS MÍNIMOS DE EDAD DEL CABALLO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5888"/>
            <a:ext cx="5181600" cy="4351338"/>
          </a:xfrm>
        </p:spPr>
        <p:txBody>
          <a:bodyPr>
            <a:noAutofit/>
          </a:bodyPr>
          <a:lstStyle/>
          <a:p>
            <a:r>
              <a:rPr lang="en-US" sz="3200" dirty="0" err="1">
                <a:latin typeface="+mj-ea"/>
                <a:cs typeface="+mj-ea"/>
              </a:rPr>
              <a:t>Habilitación</a:t>
            </a:r>
            <a:r>
              <a:rPr lang="en-US" sz="3200" dirty="0">
                <a:latin typeface="+mj-ea"/>
                <a:cs typeface="+mj-ea"/>
              </a:rPr>
              <a:t>: 5 </a:t>
            </a:r>
            <a:r>
              <a:rPr lang="en-US" sz="3200" dirty="0" err="1">
                <a:latin typeface="+mj-ea"/>
                <a:cs typeface="+mj-ea"/>
              </a:rPr>
              <a:t>años</a:t>
            </a:r>
            <a:r>
              <a:rPr lang="en-US" sz="3200" dirty="0">
                <a:latin typeface="+mj-ea"/>
                <a:cs typeface="+mj-ea"/>
              </a:rPr>
              <a:t> </a:t>
            </a:r>
          </a:p>
          <a:p>
            <a:endParaRPr lang="en-US" sz="3200" dirty="0">
              <a:latin typeface="+mj-ea"/>
              <a:cs typeface="+mj-ea"/>
            </a:endParaRPr>
          </a:p>
          <a:p>
            <a:r>
              <a:rPr lang="en-US" sz="3200" dirty="0">
                <a:latin typeface="+mj-ea"/>
                <a:cs typeface="+mj-ea"/>
              </a:rPr>
              <a:t>CEI1*: 6 </a:t>
            </a:r>
            <a:r>
              <a:rPr lang="en-US" sz="3200" dirty="0" err="1">
                <a:latin typeface="+mj-ea"/>
                <a:cs typeface="+mj-ea"/>
              </a:rPr>
              <a:t>años</a:t>
            </a:r>
            <a:r>
              <a:rPr lang="en-US" sz="3200" dirty="0">
                <a:latin typeface="+mj-ea"/>
                <a:cs typeface="+mj-ea"/>
              </a:rPr>
              <a:t>   </a:t>
            </a:r>
          </a:p>
          <a:p>
            <a:pPr marL="0" indent="0">
              <a:buNone/>
            </a:pPr>
            <a:endParaRPr lang="en-US" sz="3200" dirty="0">
              <a:latin typeface="+mj-ea"/>
              <a:cs typeface="+mj-ea"/>
            </a:endParaRPr>
          </a:p>
          <a:p>
            <a:r>
              <a:rPr lang="en-US" sz="3200" dirty="0">
                <a:latin typeface="+mj-ea"/>
                <a:cs typeface="+mj-ea"/>
              </a:rPr>
              <a:t>CEI2*: 7 </a:t>
            </a:r>
            <a:r>
              <a:rPr lang="en-US" sz="3200" dirty="0" err="1">
                <a:latin typeface="+mj-ea"/>
                <a:cs typeface="+mj-ea"/>
              </a:rPr>
              <a:t>años</a:t>
            </a:r>
            <a:r>
              <a:rPr lang="en-US" sz="3200" dirty="0">
                <a:latin typeface="+mj-ea"/>
                <a:cs typeface="+mj-ea"/>
              </a:rPr>
              <a:t>     </a:t>
            </a:r>
          </a:p>
          <a:p>
            <a:pPr marL="0" indent="0">
              <a:buNone/>
            </a:pPr>
            <a:r>
              <a:rPr lang="en-US" sz="3200" dirty="0">
                <a:latin typeface="+mj-ea"/>
                <a:cs typeface="+mj-ea"/>
              </a:rPr>
              <a:t>  </a:t>
            </a:r>
          </a:p>
          <a:p>
            <a:r>
              <a:rPr lang="en-US" sz="3200" dirty="0">
                <a:latin typeface="+mj-ea"/>
                <a:cs typeface="+mj-ea"/>
              </a:rPr>
              <a:t>CEI3*: 8 </a:t>
            </a:r>
            <a:r>
              <a:rPr lang="en-US" sz="3200" dirty="0" err="1">
                <a:latin typeface="+mj-ea"/>
                <a:cs typeface="+mj-ea"/>
              </a:rPr>
              <a:t>años</a:t>
            </a:r>
            <a:r>
              <a:rPr lang="en-US" sz="3200" dirty="0">
                <a:latin typeface="+mj-ea"/>
                <a:cs typeface="+mj-ea"/>
              </a:rPr>
              <a:t> </a:t>
            </a:r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941560" y="365125"/>
            <a:ext cx="1664335" cy="14662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 dirty="0"/>
              <a:t>CLASIFICACION CAMPEONATOS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389495" cy="4351655"/>
          </a:xfrm>
        </p:spPr>
        <p:txBody>
          <a:bodyPr>
            <a:normAutofit fontScale="87500" lnSpcReduction="20000"/>
          </a:bodyPr>
          <a:lstStyle/>
          <a:p>
            <a:r>
              <a:rPr lang="en-US" dirty="0" err="1"/>
              <a:t>Requerimiento</a:t>
            </a:r>
            <a:r>
              <a:rPr lang="en-US" dirty="0"/>
              <a:t> para </a:t>
            </a:r>
            <a:r>
              <a:rPr lang="en-US" dirty="0" err="1"/>
              <a:t>clasificación</a:t>
            </a:r>
            <a:r>
              <a:rPr lang="en-US" dirty="0"/>
              <a:t> para </a:t>
            </a:r>
            <a:r>
              <a:rPr lang="es-CL" altLang="en-US" dirty="0"/>
              <a:t>C</a:t>
            </a:r>
            <a:r>
              <a:rPr lang="en-US" dirty="0" err="1"/>
              <a:t>ampeonatos</a:t>
            </a:r>
            <a:r>
              <a:rPr lang="en-US" dirty="0"/>
              <a:t> CEI1*</a:t>
            </a:r>
          </a:p>
          <a:p>
            <a:r>
              <a:rPr lang="es-CL" altLang="en-US" dirty="0"/>
              <a:t>( adulto y Young Rider ):</a:t>
            </a:r>
            <a:r>
              <a:rPr lang="en-US" dirty="0"/>
              <a:t>  </a:t>
            </a:r>
          </a:p>
          <a:p>
            <a:r>
              <a:rPr lang="en-US" dirty="0"/>
              <a:t> 2 </a:t>
            </a:r>
            <a:r>
              <a:rPr lang="en-US" dirty="0" err="1"/>
              <a:t>carreras</a:t>
            </a:r>
            <a:r>
              <a:rPr lang="en-US" dirty="0"/>
              <a:t> </a:t>
            </a:r>
            <a:r>
              <a:rPr lang="en-US" dirty="0" err="1"/>
              <a:t>exitosas</a:t>
            </a:r>
            <a:r>
              <a:rPr lang="en-US" dirty="0"/>
              <a:t> de CEI1*, una de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binomio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dentro del </a:t>
            </a:r>
            <a:r>
              <a:rPr lang="en-US" dirty="0" err="1">
                <a:solidFill>
                  <a:schemeClr val="tx1"/>
                </a:solidFill>
              </a:rPr>
              <a:t>marco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tiempo</a:t>
            </a:r>
            <a:r>
              <a:rPr lang="en-US" dirty="0">
                <a:solidFill>
                  <a:schemeClr val="tx1"/>
                </a:solidFill>
              </a:rPr>
              <a:t> de 24 </a:t>
            </a:r>
            <a:r>
              <a:rPr lang="en-US" dirty="0" err="1">
                <a:solidFill>
                  <a:schemeClr val="tx1"/>
                </a:solidFill>
              </a:rPr>
              <a:t>meses</a:t>
            </a:r>
          </a:p>
          <a:p>
            <a:r>
              <a:rPr lang="es-CL" altLang="en-US" dirty="0" err="1">
                <a:solidFill>
                  <a:schemeClr val="tx1"/>
                </a:solidFill>
              </a:rPr>
              <a:t>---------------------------------------------------------------------------------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/>
              <a:t>Requerimiento</a:t>
            </a:r>
            <a:r>
              <a:rPr lang="en-US" dirty="0"/>
              <a:t> para </a:t>
            </a:r>
            <a:r>
              <a:rPr lang="en-US" dirty="0" err="1"/>
              <a:t>clasificación</a:t>
            </a:r>
            <a:r>
              <a:rPr lang="en-US" dirty="0"/>
              <a:t> para </a:t>
            </a:r>
            <a:r>
              <a:rPr lang="en-US" dirty="0" err="1"/>
              <a:t>Campeonatos</a:t>
            </a:r>
            <a:r>
              <a:rPr lang="en-US" dirty="0"/>
              <a:t> CEI2* (</a:t>
            </a:r>
            <a:r>
              <a:rPr lang="en-US" dirty="0" err="1"/>
              <a:t>adulto</a:t>
            </a:r>
            <a:r>
              <a:rPr lang="en-US" dirty="0"/>
              <a:t> y Young Rider):  </a:t>
            </a:r>
          </a:p>
          <a:p>
            <a:r>
              <a:rPr lang="en-US" dirty="0"/>
              <a:t> 2 </a:t>
            </a:r>
            <a:r>
              <a:rPr lang="en-US" dirty="0" err="1"/>
              <a:t>carreras</a:t>
            </a:r>
            <a:r>
              <a:rPr lang="en-US" dirty="0"/>
              <a:t> </a:t>
            </a:r>
            <a:r>
              <a:rPr lang="en-US" dirty="0" err="1"/>
              <a:t>exitosas</a:t>
            </a:r>
            <a:r>
              <a:rPr lang="en-US" dirty="0"/>
              <a:t> de CEI2* </a:t>
            </a:r>
            <a:r>
              <a:rPr lang="es-CL" altLang="en-US" dirty="0"/>
              <a:t>ambas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binomio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dentro del </a:t>
            </a:r>
            <a:r>
              <a:rPr lang="en-US" dirty="0" err="1">
                <a:solidFill>
                  <a:schemeClr val="tx1"/>
                </a:solidFill>
              </a:rPr>
              <a:t>marco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tiempo</a:t>
            </a:r>
            <a:r>
              <a:rPr lang="en-US" dirty="0">
                <a:solidFill>
                  <a:schemeClr val="tx1"/>
                </a:solidFill>
              </a:rPr>
              <a:t> de 24 </a:t>
            </a:r>
            <a:r>
              <a:rPr lang="en-US" dirty="0" err="1">
                <a:solidFill>
                  <a:schemeClr val="tx1"/>
                </a:solidFill>
              </a:rPr>
              <a:t>meses</a:t>
            </a:r>
            <a:r>
              <a:rPr lang="es-CL" altLang="en-US" dirty="0" err="1">
                <a:solidFill>
                  <a:schemeClr val="tx1"/>
                </a:solidFill>
              </a:rPr>
              <a:t>.</a:t>
            </a:r>
          </a:p>
          <a:p>
            <a:r>
              <a:rPr lang="es-CL" altLang="en-US" dirty="0" err="1">
                <a:solidFill>
                  <a:schemeClr val="tx1"/>
                </a:solidFill>
              </a:rPr>
              <a:t>---------------------------------------------------------------------------------</a:t>
            </a:r>
            <a:endParaRPr lang="en-US" dirty="0"/>
          </a:p>
        </p:txBody>
      </p:sp>
      <p:pic>
        <p:nvPicPr>
          <p:cNvPr id="6" name="Content Placeholder 5" descr="Fei-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894445" y="598170"/>
            <a:ext cx="1686560" cy="9480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1010</Words>
  <Application>Microsoft Office PowerPoint</Application>
  <PresentationFormat>Panorámica</PresentationFormat>
  <Paragraphs>72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NUEVAS NORMAS REGLAMENTO ENDURANCE</vt:lpstr>
      <vt:lpstr>CLASIFICACIONES DE EVENTOS FEI</vt:lpstr>
      <vt:lpstr>CIRCUITOS POR CATEGORIA</vt:lpstr>
      <vt:lpstr>Tiempos de descanso</vt:lpstr>
      <vt:lpstr>PESO  MÍNIMO JINETES</vt:lpstr>
      <vt:lpstr> RETIROS O ELIMINACIONES</vt:lpstr>
      <vt:lpstr>TIEMPOS DE PRESENTACION Y PULSACIONES</vt:lpstr>
      <vt:lpstr>  REQUERIMIENTOS MÍNIMOS DE EDAD DEL CABALLO  </vt:lpstr>
      <vt:lpstr>CLASIFICACION CAMPEONATOS</vt:lpstr>
      <vt:lpstr>        CLASIFICACION  CAMPEONATOS</vt:lpstr>
      <vt:lpstr>CONSECUENCIAS POR DESCALIFICACIONES REPETIDAS  DE FTQ y/o DSQ CON PROMEDIOS DE VELOCIDAD  SUPERIORES A 20 km/h. EN UN AÑO CALENDARIO</vt:lpstr>
      <vt:lpstr>CONSECUENCIAS POR DESCALIFICACIONES</vt:lpstr>
      <vt:lpstr>CONSECUENCIAS POR DESCALIFICACIONES</vt:lpstr>
      <vt:lpstr>CONSECUENCIAS POR DESCALIFICACIONES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NUEVAS NORMAS REGLAMENTO ENDURANCE 2020</dc:title>
  <dc:creator>YO</dc:creator>
  <cp:lastModifiedBy>HP</cp:lastModifiedBy>
  <cp:revision>40</cp:revision>
  <dcterms:created xsi:type="dcterms:W3CDTF">2019-12-08T22:27:00Z</dcterms:created>
  <dcterms:modified xsi:type="dcterms:W3CDTF">2020-08-17T21:04:35Z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