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7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32A9-0424-48AE-B964-D937B899C8DB}" type="datetimeFigureOut">
              <a:rPr lang="es-ES" smtClean="0"/>
              <a:pPr/>
              <a:t>19/06/2018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E5CE-473A-41B6-8438-529EC405EC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32A9-0424-48AE-B964-D937B899C8DB}" type="datetimeFigureOut">
              <a:rPr lang="es-ES" smtClean="0"/>
              <a:pPr/>
              <a:t>19/06/2018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E5CE-473A-41B6-8438-529EC405EC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32A9-0424-48AE-B964-D937B899C8DB}" type="datetimeFigureOut">
              <a:rPr lang="es-ES" smtClean="0"/>
              <a:pPr/>
              <a:t>19/06/2018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E5CE-473A-41B6-8438-529EC405EC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32A9-0424-48AE-B964-D937B899C8DB}" type="datetimeFigureOut">
              <a:rPr lang="es-ES" smtClean="0"/>
              <a:pPr/>
              <a:t>19/06/2018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E5CE-473A-41B6-8438-529EC405EC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32A9-0424-48AE-B964-D937B899C8DB}" type="datetimeFigureOut">
              <a:rPr lang="es-ES" smtClean="0"/>
              <a:pPr/>
              <a:t>19/06/2018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E5CE-473A-41B6-8438-529EC405EC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32A9-0424-48AE-B964-D937B899C8DB}" type="datetimeFigureOut">
              <a:rPr lang="es-ES" smtClean="0"/>
              <a:pPr/>
              <a:t>19/06/2018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E5CE-473A-41B6-8438-529EC405EC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32A9-0424-48AE-B964-D937B899C8DB}" type="datetimeFigureOut">
              <a:rPr lang="es-ES" smtClean="0"/>
              <a:pPr/>
              <a:t>19/06/2018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E5CE-473A-41B6-8438-529EC405EC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32A9-0424-48AE-B964-D937B899C8DB}" type="datetimeFigureOut">
              <a:rPr lang="es-ES" smtClean="0"/>
              <a:pPr/>
              <a:t>19/06/2018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E5CE-473A-41B6-8438-529EC405EC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32A9-0424-48AE-B964-D937B899C8DB}" type="datetimeFigureOut">
              <a:rPr lang="es-ES" smtClean="0"/>
              <a:pPr/>
              <a:t>19/06/2018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E5CE-473A-41B6-8438-529EC405EC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32A9-0424-48AE-B964-D937B899C8DB}" type="datetimeFigureOut">
              <a:rPr lang="es-ES" smtClean="0"/>
              <a:pPr/>
              <a:t>19/06/2018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E5CE-473A-41B6-8438-529EC405EC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32A9-0424-48AE-B964-D937B899C8DB}" type="datetimeFigureOut">
              <a:rPr lang="es-ES" smtClean="0"/>
              <a:pPr/>
              <a:t>19/06/2018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E5CE-473A-41B6-8438-529EC405EC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832A9-0424-48AE-B964-D937B899C8DB}" type="datetimeFigureOut">
              <a:rPr lang="es-ES" smtClean="0"/>
              <a:pPr/>
              <a:t>19/06/2018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8E5CE-473A-41B6-8438-529EC405EC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89290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8929042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857364"/>
            <a:ext cx="7200800" cy="45239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s-CL" sz="1800" dirty="0" smtClean="0">
                <a:solidFill>
                  <a:schemeClr val="bg1"/>
                </a:solidFill>
              </a:rPr>
              <a:t>       Hacer escuela desde la base, hasta crear jinetes Elite.</a:t>
            </a:r>
          </a:p>
          <a:p>
            <a:pPr>
              <a:lnSpc>
                <a:spcPct val="120000"/>
              </a:lnSpc>
              <a:buNone/>
            </a:pPr>
            <a:endParaRPr lang="es-CL" sz="1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s-CL" sz="1800" dirty="0" smtClean="0">
                <a:solidFill>
                  <a:schemeClr val="bg1"/>
                </a:solidFill>
              </a:rPr>
              <a:t>       Alto conocimiento técnico sobre el deporte.</a:t>
            </a:r>
          </a:p>
          <a:p>
            <a:pPr>
              <a:lnSpc>
                <a:spcPct val="120000"/>
              </a:lnSpc>
              <a:buNone/>
            </a:pPr>
            <a:endParaRPr lang="es-CL" sz="1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s-CL" sz="1800" dirty="0" smtClean="0">
                <a:solidFill>
                  <a:schemeClr val="bg1"/>
                </a:solidFill>
              </a:rPr>
              <a:t>       Experiencia en terreno.</a:t>
            </a:r>
          </a:p>
          <a:p>
            <a:pPr>
              <a:lnSpc>
                <a:spcPct val="120000"/>
              </a:lnSpc>
              <a:buNone/>
            </a:pPr>
            <a:endParaRPr lang="es-CL" sz="1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s-CL" sz="1800" dirty="0" smtClean="0">
                <a:solidFill>
                  <a:schemeClr val="bg1"/>
                </a:solidFill>
              </a:rPr>
              <a:t>       Proyecto de financiamiento, en busca de recursos que cubran la logística y transporte de los caballos.</a:t>
            </a:r>
          </a:p>
          <a:p>
            <a:pPr>
              <a:lnSpc>
                <a:spcPct val="120000"/>
              </a:lnSpc>
              <a:buNone/>
            </a:pPr>
            <a:endParaRPr lang="es-CL" sz="1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s-CL" sz="1800" dirty="0" smtClean="0">
                <a:solidFill>
                  <a:schemeClr val="bg1"/>
                </a:solidFill>
              </a:rPr>
              <a:t>         Establecer un sistema de becas.</a:t>
            </a:r>
          </a:p>
          <a:p>
            <a:pPr>
              <a:lnSpc>
                <a:spcPct val="120000"/>
              </a:lnSpc>
            </a:pPr>
            <a:endParaRPr lang="es-CL" sz="1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s-CL" sz="1800" dirty="0" smtClean="0">
                <a:solidFill>
                  <a:schemeClr val="bg1"/>
                </a:solidFill>
              </a:rPr>
              <a:t>        Trabajar con una base de caballos competitivos.</a:t>
            </a:r>
          </a:p>
          <a:p>
            <a:pPr>
              <a:lnSpc>
                <a:spcPct val="120000"/>
              </a:lnSpc>
            </a:pPr>
            <a:endParaRPr lang="es-CL" sz="1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s-CL" sz="1800" dirty="0" smtClean="0">
                <a:solidFill>
                  <a:schemeClr val="bg1"/>
                </a:solidFill>
              </a:rPr>
              <a:t>        Compromiso, Profesionalismo, Experiencia, Motivación y TRABAJO.</a:t>
            </a:r>
          </a:p>
          <a:p>
            <a:pPr>
              <a:buNone/>
            </a:pPr>
            <a:endParaRPr lang="es-CL" sz="1800" dirty="0" smtClean="0"/>
          </a:p>
          <a:p>
            <a:pPr>
              <a:buNone/>
            </a:pPr>
            <a:endParaRPr lang="es-CL" sz="1800" dirty="0" smtClean="0"/>
          </a:p>
          <a:p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8929042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980728"/>
            <a:ext cx="6768752" cy="5145435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s-CL" sz="1800" dirty="0">
                <a:solidFill>
                  <a:schemeClr val="bg1"/>
                </a:solidFill>
              </a:rPr>
              <a:t>Aumentar la base de jinetes Elite en </a:t>
            </a:r>
            <a:r>
              <a:rPr lang="es-CL" sz="1800" dirty="0" smtClean="0">
                <a:solidFill>
                  <a:schemeClr val="bg1"/>
                </a:solidFill>
              </a:rPr>
              <a:t>Chile.</a:t>
            </a:r>
          </a:p>
          <a:p>
            <a:pPr>
              <a:buNone/>
            </a:pPr>
            <a:endParaRPr lang="es-CL" sz="1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CL" sz="1800" dirty="0" smtClean="0">
                <a:solidFill>
                  <a:schemeClr val="bg1"/>
                </a:solidFill>
              </a:rPr>
              <a:t>Salir </a:t>
            </a:r>
            <a:r>
              <a:rPr lang="es-CL" sz="1800" dirty="0">
                <a:solidFill>
                  <a:schemeClr val="bg1"/>
                </a:solidFill>
              </a:rPr>
              <a:t>entre los 5 primeros equipos en </a:t>
            </a:r>
            <a:r>
              <a:rPr lang="es-CL" sz="1800" dirty="0" smtClean="0">
                <a:solidFill>
                  <a:schemeClr val="bg1"/>
                </a:solidFill>
              </a:rPr>
              <a:t>el próximo </a:t>
            </a:r>
            <a:r>
              <a:rPr lang="es-CL" sz="1800" dirty="0">
                <a:solidFill>
                  <a:schemeClr val="bg1"/>
                </a:solidFill>
              </a:rPr>
              <a:t>Mundial de la </a:t>
            </a:r>
            <a:r>
              <a:rPr lang="es-CL" sz="1800" dirty="0" smtClean="0">
                <a:solidFill>
                  <a:schemeClr val="bg1"/>
                </a:solidFill>
              </a:rPr>
              <a:t>categoría.</a:t>
            </a:r>
          </a:p>
          <a:p>
            <a:pPr>
              <a:buNone/>
            </a:pPr>
            <a:r>
              <a:rPr lang="es-CL" sz="1800" dirty="0" smtClean="0">
                <a:solidFill>
                  <a:schemeClr val="bg1"/>
                </a:solidFill>
              </a:rPr>
              <a:t> Sacar medalla tanto por equipo como individualmente en el próximo Panamericano de la categoría.</a:t>
            </a:r>
          </a:p>
          <a:p>
            <a:pPr>
              <a:buNone/>
            </a:pPr>
            <a:endParaRPr lang="es-C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8929042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00808"/>
            <a:ext cx="8334668" cy="36004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sz="1800" dirty="0" smtClean="0">
                <a:solidFill>
                  <a:schemeClr val="bg1"/>
                </a:solidFill>
              </a:rPr>
              <a:t>      Jinetes que quieran participar deben tener entre 12-21 años .</a:t>
            </a:r>
          </a:p>
          <a:p>
            <a:endParaRPr lang="es-CL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CL" sz="1800" dirty="0" smtClean="0">
                <a:solidFill>
                  <a:schemeClr val="bg1"/>
                </a:solidFill>
              </a:rPr>
              <a:t>       Trabajo no menor a 4 años.</a:t>
            </a:r>
          </a:p>
          <a:p>
            <a:endParaRPr lang="es-CL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CL" sz="1800" dirty="0" smtClean="0">
                <a:solidFill>
                  <a:schemeClr val="bg1"/>
                </a:solidFill>
              </a:rPr>
              <a:t>       El proyecto se realizará en base al reglamento FEI.</a:t>
            </a:r>
          </a:p>
          <a:p>
            <a:endParaRPr lang="es-CL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CL" sz="1800" dirty="0" smtClean="0">
                <a:solidFill>
                  <a:schemeClr val="bg1"/>
                </a:solidFill>
              </a:rPr>
              <a:t>      Acuerdo por escrito entre la Asociación Chilena de Enduro y el Jefe del Proyecto Equipo Young  </a:t>
            </a:r>
            <a:r>
              <a:rPr lang="es-CL" sz="1800" dirty="0" err="1" smtClean="0">
                <a:solidFill>
                  <a:schemeClr val="bg1"/>
                </a:solidFill>
              </a:rPr>
              <a:t>Rider</a:t>
            </a:r>
            <a:r>
              <a:rPr lang="es-CL" sz="1800" dirty="0" smtClean="0">
                <a:solidFill>
                  <a:schemeClr val="bg1"/>
                </a:solidFill>
              </a:rPr>
              <a:t>.</a:t>
            </a:r>
          </a:p>
          <a:p>
            <a:endParaRPr lang="es-CL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CL" sz="1800" dirty="0" smtClean="0">
                <a:solidFill>
                  <a:schemeClr val="bg1"/>
                </a:solidFill>
              </a:rPr>
              <a:t>       Caballo que ingresa a cuarentena lo hace con compromiso de NO venta.</a:t>
            </a:r>
          </a:p>
          <a:p>
            <a:endParaRPr lang="es-CL" sz="1800" dirty="0" smtClean="0"/>
          </a:p>
          <a:p>
            <a:pPr>
              <a:buNone/>
            </a:pP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x f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17" y="0"/>
            <a:ext cx="8933565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7499176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sz="1800" dirty="0" smtClean="0">
                <a:solidFill>
                  <a:schemeClr val="bg1"/>
                </a:solidFill>
              </a:rPr>
              <a:t>       Medalla de Bronce por equipo Panamericano Trinidad, Uruguay 2013.</a:t>
            </a:r>
          </a:p>
          <a:p>
            <a:pPr>
              <a:buNone/>
            </a:pPr>
            <a:r>
              <a:rPr lang="es-CL" sz="18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s-CL" sz="1800" dirty="0" smtClean="0">
                <a:solidFill>
                  <a:schemeClr val="bg1"/>
                </a:solidFill>
              </a:rPr>
              <a:t>       Séptimo lugar Panamericano Trinidad, Uruguay 2013.</a:t>
            </a:r>
          </a:p>
          <a:p>
            <a:endParaRPr lang="es-CL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CL" sz="1800" dirty="0" smtClean="0">
                <a:solidFill>
                  <a:schemeClr val="bg1"/>
                </a:solidFill>
              </a:rPr>
              <a:t>      Experiencia Internacional,  tres años consecutivos llevando caballos propios a correr a </a:t>
            </a:r>
            <a:r>
              <a:rPr lang="es-CL" sz="1800" dirty="0" err="1" smtClean="0">
                <a:solidFill>
                  <a:schemeClr val="bg1"/>
                </a:solidFill>
              </a:rPr>
              <a:t>Dubai</a:t>
            </a:r>
            <a:r>
              <a:rPr lang="es-CL" sz="1800" dirty="0" smtClean="0">
                <a:solidFill>
                  <a:schemeClr val="bg1"/>
                </a:solidFill>
              </a:rPr>
              <a:t>, Panamericanos y Mundiales.</a:t>
            </a:r>
          </a:p>
          <a:p>
            <a:endParaRPr lang="es-CL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CL" sz="1800" dirty="0" smtClean="0">
                <a:solidFill>
                  <a:schemeClr val="bg1"/>
                </a:solidFill>
              </a:rPr>
              <a:t>       Experiencia Nacional,  variada cantidad de campeonatos de 120 Km y 80 Km .</a:t>
            </a:r>
          </a:p>
          <a:p>
            <a:endParaRPr lang="es-CL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CL" sz="1800" dirty="0" smtClean="0">
                <a:solidFill>
                  <a:schemeClr val="bg1"/>
                </a:solidFill>
              </a:rPr>
              <a:t>       Mas de 10 años de experiencia en el </a:t>
            </a:r>
            <a:r>
              <a:rPr lang="es-CL" sz="1800" dirty="0" err="1" smtClean="0">
                <a:solidFill>
                  <a:schemeClr val="bg1"/>
                </a:solidFill>
              </a:rPr>
              <a:t>Endurance</a:t>
            </a:r>
            <a:r>
              <a:rPr lang="es-CL" sz="1800" dirty="0" smtClean="0">
                <a:solidFill>
                  <a:schemeClr val="bg1"/>
                </a:solidFill>
              </a:rPr>
              <a:t>.</a:t>
            </a:r>
          </a:p>
          <a:p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-71462"/>
            <a:ext cx="89290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9144000" cy="7023101"/>
          </a:xfrm>
        </p:spPr>
      </p:pic>
    </p:spTree>
    <p:extLst>
      <p:ext uri="{BB962C8B-B14F-4D97-AF65-F5344CB8AC3E}">
        <p14:creationId xmlns:p14="http://schemas.microsoft.com/office/powerpoint/2010/main" val="16851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240</Words>
  <Application>Microsoft Office PowerPoint</Application>
  <PresentationFormat>Presentación en pantalla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Chile Endurance</dc:title>
  <dc:creator>Habitage</dc:creator>
  <cp:lastModifiedBy>JSPOERER</cp:lastModifiedBy>
  <cp:revision>42</cp:revision>
  <cp:lastPrinted>2018-05-19T02:12:08Z</cp:lastPrinted>
  <dcterms:created xsi:type="dcterms:W3CDTF">2018-05-15T16:34:03Z</dcterms:created>
  <dcterms:modified xsi:type="dcterms:W3CDTF">2018-06-19T20:19:51Z</dcterms:modified>
</cp:coreProperties>
</file>